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9F"/>
    <a:srgbClr val="FFF9AD"/>
    <a:srgbClr val="FFFFFF"/>
    <a:srgbClr val="896D55"/>
    <a:srgbClr val="FEF3DE"/>
    <a:srgbClr val="F4A7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A8F4F-42E1-E0B4-5D75-5F0202471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C14FD6-2996-6AE8-DF11-08841826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F30497-8A83-FAD7-E270-49F33EB8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34128F-47F6-E6AB-EE49-6F241E12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F35BC2-51B0-BCF1-FDB8-0B3189EA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086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C3D08-B1C9-14AD-956E-D4744138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818978-0AFE-F7F4-45AC-C507C5032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333CF-460C-A930-E63B-58FB5224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8C7B48-FC12-DD20-BE5E-A7E103F6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F7FC1F-DEF4-264F-0331-CD1C6503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52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66D8936-329F-473A-A8C0-44A0ECC4B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8932EB3-E4BD-CD95-9340-53BD0F98E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256B2F-3074-0E84-CF38-FBB75C17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82B542-F354-D93C-784D-3363B719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770FDF-A7C3-2EE8-9454-7A9651B0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B6FDA-CD52-A13B-74D6-E50FF2A5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FB9BC4-6607-9B4A-6A93-4FA38817D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AE0D42-0DE5-9B84-C7B6-A279BB3B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C06A6F-DA30-7AC4-BE42-C25B9ACF4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176D23-EBD6-3268-5AF9-523F025C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3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27A63-1425-3E0E-2F7E-E4AC35BE7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65F0FE-6B71-89D5-ADD4-F63121441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CFC5F6-0B0A-0106-E117-83A09CC5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B7FF84-DDA8-F300-B764-EC441359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336B9F-79C6-26B6-99AA-4CC7F086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8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B22AD-1F70-E51B-579A-742DEEDA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D29B69-2E9A-99D8-E472-0EFEB96AD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B7ECA4-1DF6-DB3F-EC51-69482B8A9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4D9580-6E7C-E624-AE40-600497AF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ED0B87-63F4-6E83-32EE-9CB2664B8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8E5733-AA65-D472-7632-6110E0F9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66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6AF494-B420-E2D5-1587-A0B734B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9827E8-8209-26A3-9E97-F6471F1CE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8321D0-94A5-E701-E7D8-4853B8B63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68CF8EE-E124-488B-FC2A-0A2A20146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78C1AE-B4C7-4D2C-C6C1-3F9818B86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8DAEE24-DD7A-7AF1-C7B3-1D14F650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AA0908-9561-523A-F22E-E95DDDEF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4A910C4-C470-D226-E3F0-BC592196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18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B2648-7703-ED0F-F4EB-2906AC03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48CD15-E996-2FD5-F946-2F4EED7F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9D7EFF-90F9-5305-5AEC-587A6518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9ACC06-E0C0-04CA-828C-A78AA59C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55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944A364-2267-9999-04DB-9CB82C707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3874E88-7EBE-B4AE-0280-3B78FB7A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E0A55C-8021-8E1E-85C6-CDC2689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189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58694-E224-74E5-9365-E982E5E6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5A5E1D-4188-7448-B61C-B9901926F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646336-DEF7-ABEB-0255-927AAD1BE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A9E8E7-941D-FDE1-BB21-92DF20C6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99D913-0AF2-42D8-1A55-4D4AD3D0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DDE714-95EE-5027-5932-0870F6C4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5C274-8E45-049A-6571-9EB803E1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880B6AC-A42C-22F9-E164-14145E847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D7CCF9C-0B73-5783-C4E0-8BADD1723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A1E0371-4348-C13D-47E4-8B64C131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77F30A-50E9-86E7-4672-71FD32D3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91ECB-FB11-F44F-5BBE-31E54D2C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71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60E9C25-FDC2-6BE8-A6B5-92785FF1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77993F-A8F5-46F9-7784-B77F8461A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0C9537-D165-405F-8BA4-BDF7EB768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2168C-80FD-45EE-B84E-92E17BFC00C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1684A4-BAC5-2E52-D41F-A05579162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58F1ED-A0DA-0ACC-3D62-865857251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EC87C-8217-4179-90BB-337A5F6B6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92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235AC20-14B8-2F00-8953-38DA0D883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15" y="-947140"/>
            <a:ext cx="12174946" cy="954803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EDED5C-1207-8B62-7255-E0C8265FA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41" b="98839" l="1545" r="93399">
                        <a14:foregroundMark x1="4073" y1="14804" x2="16713" y2="16546"/>
                        <a14:foregroundMark x1="16713" y1="16546" x2="27669" y2="14514"/>
                        <a14:foregroundMark x1="27669" y1="14514" x2="31320" y2="12482"/>
                        <a14:foregroundMark x1="44944" y1="12046" x2="58848" y2="12917"/>
                        <a14:foregroundMark x1="58848" y1="12917" x2="82163" y2="10885"/>
                        <a14:foregroundMark x1="43258" y1="6676" x2="43258" y2="6676"/>
                        <a14:foregroundMark x1="85815" y1="77068" x2="89747" y2="90856"/>
                        <a14:foregroundMark x1="89747" y1="90856" x2="90028" y2="89405"/>
                        <a14:foregroundMark x1="93539" y1="59942" x2="90169" y2="61974"/>
                        <a14:foregroundMark x1="11517" y1="84180" x2="12219" y2="86647"/>
                        <a14:foregroundMark x1="13904" y1="87808" x2="13062" y2="94049"/>
                        <a14:foregroundMark x1="15449" y1="85341" x2="8146" y2="95210"/>
                        <a14:foregroundMark x1="8146" y1="95210" x2="11236" y2="97678"/>
                        <a14:foregroundMark x1="4073" y1="62700" x2="4494" y2="75907"/>
                        <a14:foregroundMark x1="1685" y1="63716" x2="7303" y2="90856"/>
                        <a14:foregroundMark x1="7303" y1="90856" x2="6461" y2="98839"/>
                        <a14:foregroundMark x1="34129" y1="28012" x2="37640" y2="29608"/>
                        <a14:foregroundMark x1="46770" y1="32511" x2="46770" y2="32511"/>
                        <a14:foregroundMark x1="47612" y1="32801" x2="47612" y2="32801"/>
                        <a14:foregroundMark x1="10815" y1="14804" x2="31882" y2="10885"/>
                        <a14:foregroundMark x1="46910" y1="11176" x2="58848" y2="15239"/>
                        <a14:foregroundMark x1="58848" y1="15239" x2="79775" y2="15530"/>
                        <a14:foregroundMark x1="79775" y1="15530" x2="89185" y2="10015"/>
                        <a14:foregroundMark x1="46348" y1="8999" x2="47191" y2="14078"/>
                        <a14:foregroundMark x1="41994" y1="10015" x2="44522" y2="12482"/>
                        <a14:foregroundMark x1="32865" y1="11611" x2="32865" y2="14949"/>
                        <a14:foregroundMark x1="31742" y1="13643" x2="33006" y2="16110"/>
                        <a14:foregroundMark x1="4494" y1="12337" x2="19101" y2="17417"/>
                        <a14:foregroundMark x1="19101" y1="17417" x2="31180" y2="15094"/>
                        <a14:foregroundMark x1="31180" y1="15094" x2="31461" y2="14369"/>
                        <a14:foregroundMark x1="7163" y1="12046" x2="7444" y2="18578"/>
                        <a14:foregroundMark x1="32865" y1="12772" x2="34129" y2="11466"/>
                        <a14:foregroundMark x1="34551" y1="11466" x2="34831" y2="16546"/>
                        <a14:foregroundMark x1="1545" y1="62409" x2="8427" y2="60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850"/>
            <a:ext cx="4521200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5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6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1D7F29-517E-61CC-F012-D25CD2789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517" y="-444226"/>
            <a:ext cx="13008303" cy="8180062"/>
          </a:xfrm>
          <a:effectLst>
            <a:softEdge rad="6350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31CD3B9-3557-279B-F8CA-96EA3BE0C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5650">
            <a:off x="6946729" y="154584"/>
            <a:ext cx="1794769" cy="190816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2A0822E-EF97-D788-D597-9D8BF1169FE9}"/>
              </a:ext>
            </a:extLst>
          </p:cNvPr>
          <p:cNvSpPr txBox="1"/>
          <p:nvPr/>
        </p:nvSpPr>
        <p:spPr>
          <a:xfrm>
            <a:off x="8908026" y="127819"/>
            <a:ext cx="4414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>
                <a:solidFill>
                  <a:schemeClr val="bg1">
                    <a:lumMod val="85000"/>
                  </a:schemeClr>
                </a:solidFill>
                <a:latin typeface="思源宋體 Heavy" panose="02020900000000000000" pitchFamily="18" charset="-120"/>
                <a:ea typeface="思源宋體 Heavy" panose="02020900000000000000" pitchFamily="18" charset="-120"/>
              </a:rPr>
              <a:t>paldo</a:t>
            </a: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  <a:latin typeface="思源宋體 Heavy" panose="02020900000000000000" pitchFamily="18" charset="-120"/>
                <a:ea typeface="思源宋體 Heavy" panose="02020900000000000000" pitchFamily="18" charset="-120"/>
              </a:rPr>
              <a:t> </a:t>
            </a:r>
            <a:r>
              <a:rPr lang="zh-TW" altLang="en-US" sz="4800" dirty="0">
                <a:solidFill>
                  <a:schemeClr val="bg1">
                    <a:lumMod val="85000"/>
                  </a:schemeClr>
                </a:solidFill>
                <a:latin typeface="思源宋體 Heavy" panose="02020900000000000000" pitchFamily="18" charset="-120"/>
                <a:ea typeface="思源宋體 Heavy" panose="02020900000000000000" pitchFamily="18" charset="-120"/>
              </a:rPr>
              <a:t>八道</a:t>
            </a:r>
            <a:r>
              <a:rPr lang="zh-TW" altLang="en-US" sz="3200" dirty="0">
                <a:solidFill>
                  <a:schemeClr val="bg1">
                    <a:lumMod val="85000"/>
                  </a:schemeClr>
                </a:solidFill>
                <a:latin typeface="思源宋體 Heavy" panose="02020900000000000000" pitchFamily="18" charset="-120"/>
                <a:ea typeface="思源宋體 Heavy" panose="02020900000000000000" pitchFamily="18" charset="-120"/>
              </a:rPr>
              <a:t> </a:t>
            </a:r>
            <a:endParaRPr lang="en-US" altLang="zh-TW" sz="3200" dirty="0">
              <a:solidFill>
                <a:schemeClr val="bg1">
                  <a:lumMod val="85000"/>
                </a:schemeClr>
              </a:solidFill>
              <a:latin typeface="思源宋體 Heavy" panose="02020900000000000000" pitchFamily="18" charset="-120"/>
              <a:ea typeface="思源宋體 Heavy" panose="02020900000000000000" pitchFamily="18" charset="-120"/>
            </a:endParaRPr>
          </a:p>
          <a:p>
            <a:r>
              <a:rPr lang="zh-TW" altLang="en-US" sz="3200" dirty="0">
                <a:solidFill>
                  <a:schemeClr val="bg1">
                    <a:lumMod val="85000"/>
                  </a:schemeClr>
                </a:solidFill>
                <a:latin typeface="思源宋體 Heavy" panose="02020900000000000000" pitchFamily="18" charset="-120"/>
                <a:ea typeface="思源宋體 Heavy" panose="02020900000000000000" pitchFamily="18" charset="-120"/>
              </a:rPr>
              <a:t>韓式香辣冷拌麵</a:t>
            </a:r>
          </a:p>
        </p:txBody>
      </p:sp>
    </p:spTree>
    <p:extLst>
      <p:ext uri="{BB962C8B-B14F-4D97-AF65-F5344CB8AC3E}">
        <p14:creationId xmlns:p14="http://schemas.microsoft.com/office/powerpoint/2010/main" val="149651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C9A1FEB-769D-D87E-4290-11988CEB7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0"/>
          <a:stretch/>
        </p:blipFill>
        <p:spPr>
          <a:xfrm>
            <a:off x="-357407" y="1396180"/>
            <a:ext cx="7538404" cy="585511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1BE5069-2FDD-BE95-329F-041C0C7D6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" t="3937" r="66715" b="86147"/>
          <a:stretch/>
        </p:blipFill>
        <p:spPr>
          <a:xfrm>
            <a:off x="599763" y="324464"/>
            <a:ext cx="1956620" cy="668594"/>
          </a:xfrm>
          <a:prstGeom prst="rect">
            <a:avLst/>
          </a:prstGeom>
          <a:effectLst/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0C8A8AB-C9E4-61FC-1458-CD7ADC007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 t="3937" r="5686" b="86147"/>
          <a:stretch/>
        </p:blipFill>
        <p:spPr>
          <a:xfrm>
            <a:off x="7338189" y="1608802"/>
            <a:ext cx="4437528" cy="838200"/>
          </a:xfrm>
          <a:prstGeom prst="rect">
            <a:avLst/>
          </a:prstGeom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97839CC-EF16-A0DE-5E99-346FB2901C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7" t="14255" r="5686" b="77287"/>
          <a:stretch/>
        </p:blipFill>
        <p:spPr>
          <a:xfrm>
            <a:off x="8640094" y="2696877"/>
            <a:ext cx="1833718" cy="570270"/>
          </a:xfrm>
          <a:prstGeom prst="rect">
            <a:avLst/>
          </a:prstGeom>
          <a:effectLst/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16283A2-C4BE-EFC6-55C8-166123F25D8A}"/>
              </a:ext>
            </a:extLst>
          </p:cNvPr>
          <p:cNvSpPr txBox="1"/>
          <p:nvPr/>
        </p:nvSpPr>
        <p:spPr>
          <a:xfrm>
            <a:off x="7895302" y="3590853"/>
            <a:ext cx="3323303" cy="1135247"/>
          </a:xfrm>
          <a:custGeom>
            <a:avLst/>
            <a:gdLst>
              <a:gd name="connsiteX0" fmla="*/ 0 w 3323303"/>
              <a:gd name="connsiteY0" fmla="*/ 0 h 1135247"/>
              <a:gd name="connsiteX1" fmla="*/ 3323303 w 3323303"/>
              <a:gd name="connsiteY1" fmla="*/ 0 h 1135247"/>
              <a:gd name="connsiteX2" fmla="*/ 3323303 w 3323303"/>
              <a:gd name="connsiteY2" fmla="*/ 1135247 h 1135247"/>
              <a:gd name="connsiteX3" fmla="*/ 0 w 3323303"/>
              <a:gd name="connsiteY3" fmla="*/ 1135247 h 1135247"/>
              <a:gd name="connsiteX4" fmla="*/ 0 w 3323303"/>
              <a:gd name="connsiteY4" fmla="*/ 0 h 113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3303" h="1135247" fill="none" extrusionOk="0">
                <a:moveTo>
                  <a:pt x="0" y="0"/>
                </a:moveTo>
                <a:cubicBezTo>
                  <a:pt x="1094454" y="-27060"/>
                  <a:pt x="2416287" y="141528"/>
                  <a:pt x="3323303" y="0"/>
                </a:cubicBezTo>
                <a:cubicBezTo>
                  <a:pt x="3374336" y="282319"/>
                  <a:pt x="3276637" y="882706"/>
                  <a:pt x="3323303" y="1135247"/>
                </a:cubicBezTo>
                <a:cubicBezTo>
                  <a:pt x="2403908" y="972439"/>
                  <a:pt x="1461739" y="1096246"/>
                  <a:pt x="0" y="1135247"/>
                </a:cubicBezTo>
                <a:cubicBezTo>
                  <a:pt x="-35068" y="955381"/>
                  <a:pt x="-2539" y="140892"/>
                  <a:pt x="0" y="0"/>
                </a:cubicBezTo>
                <a:close/>
              </a:path>
              <a:path w="3323303" h="1135247" stroke="0" extrusionOk="0">
                <a:moveTo>
                  <a:pt x="0" y="0"/>
                </a:moveTo>
                <a:cubicBezTo>
                  <a:pt x="1494384" y="129945"/>
                  <a:pt x="2217305" y="-88838"/>
                  <a:pt x="3323303" y="0"/>
                </a:cubicBezTo>
                <a:cubicBezTo>
                  <a:pt x="3416644" y="345205"/>
                  <a:pt x="3237494" y="947543"/>
                  <a:pt x="3323303" y="1135247"/>
                </a:cubicBezTo>
                <a:cubicBezTo>
                  <a:pt x="1971210" y="1192860"/>
                  <a:pt x="337269" y="1109181"/>
                  <a:pt x="0" y="1135247"/>
                </a:cubicBezTo>
                <a:cubicBezTo>
                  <a:pt x="59544" y="962140"/>
                  <a:pt x="-58723" y="122998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3814989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Noto Sans TC Black" panose="020B0200000000000000" pitchFamily="34" charset="-120"/>
                <a:ea typeface="Noto Sans TC Black" panose="020B0200000000000000" pitchFamily="34" charset="-120"/>
              </a:rPr>
              <a:t>【</a:t>
            </a:r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Noto Sans TC Black" panose="020B0200000000000000" pitchFamily="34" charset="-120"/>
                <a:ea typeface="Noto Sans TC Black" panose="020B0200000000000000" pitchFamily="34" charset="-120"/>
              </a:rPr>
              <a:t>韓味不二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Noto Sans TC Black" panose="020B0200000000000000" pitchFamily="34" charset="-120"/>
                <a:ea typeface="Noto Sans TC Black" panose="020B0200000000000000" pitchFamily="34" charset="-120"/>
              </a:rPr>
              <a:t>】</a:t>
            </a:r>
          </a:p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Noto Sans TC Black" panose="020B0200000000000000" pitchFamily="34" charset="-120"/>
                <a:ea typeface="Noto Sans TC Black" panose="020B0200000000000000" pitchFamily="34" charset="-120"/>
              </a:rPr>
              <a:t>香蕉牛奶 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Noto Sans TC Black" panose="020B0200000000000000" pitchFamily="34" charset="-120"/>
                <a:ea typeface="Noto Sans TC Black" panose="020B0200000000000000" pitchFamily="34" charset="-120"/>
              </a:rPr>
              <a:t>(200ml)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  <a:latin typeface="Noto Sans TC Black" panose="020B0200000000000000" pitchFamily="34" charset="-120"/>
              <a:ea typeface="Noto Sans TC Black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6678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寬螢幕</PresentationFormat>
  <Paragraphs>4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Noto Sans TC Black</vt:lpstr>
      <vt:lpstr>思源宋體 Heavy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驄杰 潘</dc:creator>
  <cp:lastModifiedBy>驄杰 潘</cp:lastModifiedBy>
  <cp:revision>1</cp:revision>
  <dcterms:created xsi:type="dcterms:W3CDTF">2024-05-12T03:01:28Z</dcterms:created>
  <dcterms:modified xsi:type="dcterms:W3CDTF">2024-05-12T03:01:49Z</dcterms:modified>
</cp:coreProperties>
</file>